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96" r:id="rId4"/>
    <p:sldId id="258" r:id="rId5"/>
    <p:sldId id="297" r:id="rId6"/>
    <p:sldId id="272" r:id="rId7"/>
    <p:sldId id="273" r:id="rId8"/>
    <p:sldId id="260" r:id="rId9"/>
    <p:sldId id="298" r:id="rId10"/>
    <p:sldId id="262" r:id="rId11"/>
    <p:sldId id="276" r:id="rId12"/>
    <p:sldId id="267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ЕГЭ-2022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биологии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200" dirty="0" smtClean="0"/>
              <a:t>Экзаменационная работа содержит </a:t>
            </a:r>
            <a:r>
              <a:rPr lang="ru-RU" sz="2200" dirty="0" smtClean="0">
                <a:solidFill>
                  <a:schemeClr val="accent2"/>
                </a:solidFill>
              </a:rPr>
              <a:t>28</a:t>
            </a:r>
            <a:r>
              <a:rPr lang="ru-RU" sz="2200" dirty="0" smtClean="0"/>
              <a:t> заданий</a:t>
            </a:r>
          </a:p>
          <a:p>
            <a:endParaRPr lang="ru-RU" sz="2200" dirty="0" smtClean="0"/>
          </a:p>
          <a:p>
            <a:r>
              <a:rPr lang="ru-RU" sz="2200" dirty="0" smtClean="0"/>
              <a:t>№ 1-21 – Часть 1. Содержит 21 задание:</a:t>
            </a:r>
          </a:p>
          <a:p>
            <a:pPr>
              <a:buNone/>
            </a:pPr>
            <a:r>
              <a:rPr lang="ru-RU" sz="2200" dirty="0" smtClean="0"/>
              <a:t>6 – с множественным выбором ответов из предложенного списка;</a:t>
            </a:r>
          </a:p>
          <a:p>
            <a:pPr>
              <a:buNone/>
            </a:pPr>
            <a:r>
              <a:rPr lang="ru-RU" sz="2200" dirty="0" smtClean="0"/>
              <a:t>7 – на установление соответствия элементов двух множеств;</a:t>
            </a:r>
          </a:p>
          <a:p>
            <a:pPr>
              <a:buNone/>
            </a:pPr>
            <a:r>
              <a:rPr lang="ru-RU" sz="2200" dirty="0" smtClean="0"/>
              <a:t>4 – на установление последовательности систематических таксонов, биологических объектов, процессов, явлений;</a:t>
            </a:r>
          </a:p>
          <a:p>
            <a:pPr>
              <a:buNone/>
            </a:pPr>
            <a:r>
              <a:rPr lang="ru-RU" sz="2200" dirty="0" smtClean="0"/>
              <a:t>4 – с ответом в виде числа или слова (словосочетания).</a:t>
            </a:r>
          </a:p>
          <a:p>
            <a:pPr marL="402336" lvl="1" indent="0">
              <a:buNone/>
            </a:pPr>
            <a:endParaRPr lang="ru-RU" sz="2200" dirty="0" smtClean="0"/>
          </a:p>
          <a:p>
            <a:pPr marL="402336" lvl="1" indent="0">
              <a:buNone/>
            </a:pPr>
            <a:r>
              <a:rPr lang="ru-RU" sz="2200" dirty="0" smtClean="0"/>
              <a:t>Максимальное количество баллов – 38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4325112"/>
          </a:xfrm>
        </p:spPr>
        <p:txBody>
          <a:bodyPr>
            <a:noAutofit/>
          </a:bodyPr>
          <a:lstStyle/>
          <a:p>
            <a:r>
              <a:rPr lang="ru-RU" sz="2400" dirty="0" smtClean="0"/>
              <a:t>№ 22-28 – Часть 2. Содержит 7 заданий с развернутым ответом</a:t>
            </a:r>
          </a:p>
          <a:p>
            <a:endParaRPr lang="ru-RU" sz="2400" dirty="0" smtClean="0"/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21</a:t>
            </a:r>
          </a:p>
          <a:p>
            <a:pPr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Прогнозирование результатов биологического эксперимента. </a:t>
            </a:r>
            <a:r>
              <a:rPr lang="ru-RU" sz="2400" i="1" dirty="0" smtClean="0"/>
              <a:t> Множественный выбор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140968"/>
            <a:ext cx="3600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задание </a:t>
            </a:r>
          </a:p>
          <a:p>
            <a:pPr marL="0" lvl="1"/>
            <a:r>
              <a:rPr lang="ru-RU" sz="2800" dirty="0" smtClean="0">
                <a:solidFill>
                  <a:schemeClr val="accent2"/>
                </a:solidFill>
              </a:rPr>
              <a:t>в КИМ-2022</a:t>
            </a:r>
          </a:p>
          <a:p>
            <a:endParaRPr lang="ru-RU" dirty="0"/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924944"/>
            <a:ext cx="6293346" cy="308042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№5-8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Тематический блок «Клетка как биологическая система», «Организм как биологическая система».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2924944"/>
            <a:ext cx="87129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ru-RU" sz="2800" dirty="0" smtClean="0">
                <a:solidFill>
                  <a:schemeClr val="accent2"/>
                </a:solidFill>
              </a:rPr>
              <a:t>Задания №5-8 в КИМ-2022 соответствуют заданиям №4, 5, 7, 8 КИМ-2021.</a:t>
            </a:r>
          </a:p>
          <a:p>
            <a:pPr marL="0" lvl="1" algn="just"/>
            <a:endParaRPr lang="ru-RU" sz="2800" dirty="0">
              <a:solidFill>
                <a:schemeClr val="accent2"/>
              </a:solidFill>
            </a:endParaRPr>
          </a:p>
          <a:p>
            <a:pPr marL="0" lvl="1" algn="just"/>
            <a:r>
              <a:rPr lang="ru-RU" sz="2800" dirty="0" smtClean="0">
                <a:solidFill>
                  <a:schemeClr val="accent2"/>
                </a:solidFill>
              </a:rPr>
              <a:t>Изменились способы записи ответа.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Клетка/организм как биологическая система. Строение клетки, метаболизм. Жизненный цикл клетки. Селекция. Биотехнология. </a:t>
            </a:r>
            <a:r>
              <a:rPr lang="ru-RU" sz="2200" i="1" dirty="0" smtClean="0"/>
              <a:t>Анализ рисунка или схемы</a:t>
            </a:r>
            <a:endParaRPr lang="ru-RU" sz="2200" dirty="0"/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708920"/>
            <a:ext cx="5184576" cy="378866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51520" y="3212976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выбрать верный ответ из числа предложенных</a:t>
            </a:r>
            <a:endParaRPr lang="ru-RU" sz="2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Клетка/организм как биологическая система. Строение клетки,</a:t>
            </a:r>
          </a:p>
          <a:p>
            <a:pPr algn="ctr"/>
            <a:r>
              <a:rPr lang="ru-RU" sz="2200" dirty="0" smtClean="0"/>
              <a:t>метаболизм. Жизненный цикл клетки. Селекция. Биотехнология. </a:t>
            </a:r>
            <a:r>
              <a:rPr lang="ru-RU" sz="2200" i="1" dirty="0" smtClean="0"/>
              <a:t>Установление соответствия (с рисунком)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573016"/>
            <a:ext cx="30243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установить соответствие и записать ответ в виде последовательности чисел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0693" y="2803455"/>
            <a:ext cx="5863291" cy="3641083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412776"/>
            <a:ext cx="8892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Организм/клетка как биологическая система. Селекция. Биотехнология. Строение клетки, метаболизм. Жизненный</a:t>
            </a:r>
          </a:p>
          <a:p>
            <a:pPr algn="ctr"/>
            <a:r>
              <a:rPr lang="ru-RU" sz="2200" dirty="0" smtClean="0"/>
              <a:t>цикл клетки. </a:t>
            </a:r>
            <a:r>
              <a:rPr lang="ru-RU" sz="2200" i="1" dirty="0" smtClean="0"/>
              <a:t>Множественный выбор (с рисунком и без рисунка)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2564904"/>
            <a:ext cx="8784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Нужно выбрать 3 верных ответа из 6 предложенных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140968"/>
            <a:ext cx="4248472" cy="30963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3075" name="Picture 3" descr="C:\Users\yuklyukvina\Desktop\Безымянный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140968"/>
            <a:ext cx="4248472" cy="309634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132856"/>
            <a:ext cx="4104456" cy="26193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4099" name="Picture 3" descr="C:\Users\yuklyukvina\Desktop\Безымянный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132856"/>
            <a:ext cx="4502918" cy="26642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Организм/клетка как биологическая система. Селекция. Биотехнология. Строение клетки, метаболизм. Жизненный</a:t>
            </a:r>
          </a:p>
          <a:p>
            <a:pPr algn="ctr"/>
            <a:r>
              <a:rPr lang="ru-RU" sz="2200" dirty="0" smtClean="0"/>
              <a:t>цикл клетки. </a:t>
            </a:r>
            <a:r>
              <a:rPr lang="ru-RU" sz="2200" i="1" dirty="0" smtClean="0"/>
              <a:t>Установление последовательности (без рисунка)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3212976"/>
            <a:ext cx="33123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В ответе нужно записать 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определенную последовательность чисел 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2587" y="2708920"/>
            <a:ext cx="6150683" cy="29523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56792"/>
            <a:ext cx="8964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Применение биологических знаний и умений в практических ситуациях (анализ биологического эксперимента)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2564904"/>
            <a:ext cx="39604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В задании №22 КИМ-2022 проверяют знания и умения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в рамках планирования, проведения и анализа результата эксперимента.</a:t>
            </a:r>
          </a:p>
          <a:p>
            <a:r>
              <a:rPr lang="ru-RU" sz="2200" dirty="0" smtClean="0">
                <a:solidFill>
                  <a:schemeClr val="accent2"/>
                </a:solidFill>
              </a:rPr>
              <a:t>Максимальный балл за выполненное задание теперь 3 (ранее – 2) 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614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535429"/>
            <a:ext cx="5058097" cy="338552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Исключили задание на дополнение схемы (линия 1). Вместо него включили задание на прогнозирование результатов эксперимента из области физиологии клеток и организмов разных царств живой природы (линия 2).</a:t>
            </a:r>
          </a:p>
          <a:p>
            <a:pPr lvl="0" algn="just"/>
            <a:endParaRPr lang="ru-RU" sz="2400" dirty="0" smtClean="0"/>
          </a:p>
          <a:p>
            <a:pPr algn="just"/>
            <a:r>
              <a:rPr lang="ru-RU" sz="2400" dirty="0" smtClean="0"/>
              <a:t>Задачи по генетике из части 1 (линия 6) перенесли на позиции линии 4.</a:t>
            </a:r>
          </a:p>
          <a:p>
            <a:pPr lvl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Задания по темам «Клетка как биологическая система» и «Организм как биологическая система» объединили в один модуль (линии 5-8). По каждой теме включили по два задания.</a:t>
            </a:r>
          </a:p>
          <a:p>
            <a:pPr lvl="0" algn="just"/>
            <a:endParaRPr lang="ru-RU" sz="2400" dirty="0" smtClean="0"/>
          </a:p>
          <a:p>
            <a:pPr lvl="0" algn="just"/>
            <a:r>
              <a:rPr lang="ru-RU" sz="2400" dirty="0" smtClean="0"/>
              <a:t>В части 2 изменили практико-ориентированные задания (линия 22). Теперь они проверяют планирование и проведение эксперимента, а также анализ его результатов. Повысили балл за эти задания. Теперь он 3, а не 2. 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Не предусмотрено 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132856"/>
          <a:ext cx="8136135" cy="4236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Биология как наука. Методы научного познания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Клетка как биологическая система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8-9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Организм как биологическая система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Система и многообразие органического мира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132856"/>
          <a:ext cx="8136135" cy="3169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Организм человека и его здоровье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4-6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Эволюция живой природы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Экосистемы и присущие им</a:t>
                      </a:r>
                    </a:p>
                    <a:p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закономерности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941</TotalTime>
  <Words>618</Words>
  <Application>Microsoft Office PowerPoint</Application>
  <PresentationFormat>Экран (4:3)</PresentationFormat>
  <Paragraphs>132</Paragraphs>
  <Slides>20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Calibri</vt:lpstr>
      <vt:lpstr>Georgia</vt:lpstr>
      <vt:lpstr>Trebuchet MS</vt:lpstr>
      <vt:lpstr>Wingdings 2</vt:lpstr>
      <vt:lpstr>Городская</vt:lpstr>
      <vt:lpstr>ЕГЭ-2022 по биологии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№2</vt:lpstr>
      <vt:lpstr>Задания №5-8</vt:lpstr>
      <vt:lpstr>Задание №5</vt:lpstr>
      <vt:lpstr>Задание №6</vt:lpstr>
      <vt:lpstr>Задание №7</vt:lpstr>
      <vt:lpstr>Задание №7</vt:lpstr>
      <vt:lpstr>Задание №8</vt:lpstr>
      <vt:lpstr>Задание №22</vt:lpstr>
      <vt:lpstr>Сравнение КИМ-2022 с КИМ-2021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173</cp:revision>
  <dcterms:created xsi:type="dcterms:W3CDTF">2020-08-31T10:23:09Z</dcterms:created>
  <dcterms:modified xsi:type="dcterms:W3CDTF">2021-11-10T06:39:35Z</dcterms:modified>
</cp:coreProperties>
</file>